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9" r:id="rId3"/>
    <p:sldMasterId id="2147483724" r:id="rId4"/>
  </p:sldMasterIdLst>
  <p:notesMasterIdLst>
    <p:notesMasterId r:id="rId20"/>
  </p:notesMasterIdLst>
  <p:sldIdLst>
    <p:sldId id="2007577120" r:id="rId5"/>
    <p:sldId id="2007577115" r:id="rId6"/>
    <p:sldId id="2007577116" r:id="rId7"/>
    <p:sldId id="2007577117" r:id="rId8"/>
    <p:sldId id="2007577118" r:id="rId9"/>
    <p:sldId id="2007577119" r:id="rId10"/>
    <p:sldId id="2007577095" r:id="rId11"/>
    <p:sldId id="2007577112" r:id="rId12"/>
    <p:sldId id="2007577098" r:id="rId13"/>
    <p:sldId id="2007577104" r:id="rId14"/>
    <p:sldId id="2007577113" r:id="rId15"/>
    <p:sldId id="2007577102" r:id="rId16"/>
    <p:sldId id="2007577108" r:id="rId17"/>
    <p:sldId id="2007577106" r:id="rId18"/>
    <p:sldId id="20075771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3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D09A-0E70-412A-91CC-E026632B2C1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BC754-8A78-4860-9A6C-9D8F74DF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42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7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4" y="316973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6" y="45064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4" y="1050116"/>
            <a:ext cx="73298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31" y="653324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92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7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2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1" y="546873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20" y="644240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9" y="513584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6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6" y="1179062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102" y="200430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5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60" y="651789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21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27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858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6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8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5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3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0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3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06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3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4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7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41" y="460242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7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902" y="605922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7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6" y="627849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6349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5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7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82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55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556782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89064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85015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1234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09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502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7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2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1" y="546873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20" y="644240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9" y="513584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6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7" y="652429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2376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151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9232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0119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1395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140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724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033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179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5" y="1616722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90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63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60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6" y="206746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9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5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4" y="2953682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9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3" y="48724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4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62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4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3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54" y="1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56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7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2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1" y="546873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20" y="644240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9" y="513584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6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7" y="652429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602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7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2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1" y="546873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20" y="644240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9" y="513584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6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75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6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5" y="19827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42" y="1150969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7" y="652429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02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7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2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1" y="546873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20" y="644240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9" y="513584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6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6" y="1179062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102" y="200430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12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7" y="652429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3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7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2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1" y="546873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20" y="644240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9" y="513584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6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7" y="98310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4" y="191343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5" y="656014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8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08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4E8D-76D5-4422-986A-533846A5BD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B875-11F2-49BA-AF5D-095DD72B5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0799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6.wdp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38.jpe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</a:t>
            </a:r>
            <a:r>
              <a:rPr lang="en-US" sz="80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endParaRPr lang="en-US" sz="80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4151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81DE27-67A4-4F0B-A69B-EF47E863359A}"/>
              </a:ext>
            </a:extLst>
          </p:cNvPr>
          <p:cNvSpPr txBox="1"/>
          <p:nvPr/>
        </p:nvSpPr>
        <p:spPr>
          <a:xfrm>
            <a:off x="1741847" y="68878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039D175-9D0C-4CF0-A799-D9B18E865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84264"/>
              </p:ext>
            </p:extLst>
          </p:nvPr>
        </p:nvGraphicFramePr>
        <p:xfrm>
          <a:off x="1399364" y="1304188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C2DCCE-5721-487D-ABAE-A2001C4E83DC}"/>
              </a:ext>
            </a:extLst>
          </p:cNvPr>
          <p:cNvSpPr txBox="1"/>
          <p:nvPr/>
        </p:nvSpPr>
        <p:spPr>
          <a:xfrm>
            <a:off x="5079097" y="268652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862025-C3A1-4CE9-9246-7D4FB93EFC71}"/>
              </a:ext>
            </a:extLst>
          </p:cNvPr>
          <p:cNvSpPr txBox="1"/>
          <p:nvPr/>
        </p:nvSpPr>
        <p:spPr>
          <a:xfrm>
            <a:off x="6328654" y="2677505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BE98BE-B500-4E89-A6B0-E1B9A40D8B15}"/>
              </a:ext>
            </a:extLst>
          </p:cNvPr>
          <p:cNvSpPr txBox="1"/>
          <p:nvPr/>
        </p:nvSpPr>
        <p:spPr>
          <a:xfrm>
            <a:off x="7648551" y="268651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C16F5-A9A8-4796-84E4-519AB19D6B51}"/>
              </a:ext>
            </a:extLst>
          </p:cNvPr>
          <p:cNvSpPr txBox="1"/>
          <p:nvPr/>
        </p:nvSpPr>
        <p:spPr>
          <a:xfrm>
            <a:off x="10184637" y="268939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5FFF239-7BBD-4F2D-B14F-08C091F2F28E}"/>
              </a:ext>
            </a:extLst>
          </p:cNvPr>
          <p:cNvGrpSpPr/>
          <p:nvPr/>
        </p:nvGrpSpPr>
        <p:grpSpPr>
          <a:xfrm>
            <a:off x="1039150" y="422832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0DF44EB-1339-4585-BD43-DDFE05742D5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8BE3F75-3DCC-4ACC-AADE-26C71508B0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06173B7-DE75-4903-8E5F-941EBD37C4A9}"/>
              </a:ext>
            </a:extLst>
          </p:cNvPr>
          <p:cNvGrpSpPr/>
          <p:nvPr/>
        </p:nvGrpSpPr>
        <p:grpSpPr>
          <a:xfrm>
            <a:off x="1151987" y="3361358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46CEA22-4741-44FD-AAAE-AEBF1BB2A71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255B43B-3F65-49E9-AA8F-E7AA13C93DF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475DE2-889F-4E1F-B9C8-A91965A785E7}"/>
              </a:ext>
            </a:extLst>
          </p:cNvPr>
          <p:cNvSpPr txBox="1"/>
          <p:nvPr/>
        </p:nvSpPr>
        <p:spPr>
          <a:xfrm>
            <a:off x="1812187" y="358005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83092BA-0B2A-45FF-822B-78943C50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5" y="4385219"/>
            <a:ext cx="4515271" cy="1650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6396676-EF28-4CA1-98E2-0C7B3C39C4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15" y="3894723"/>
            <a:ext cx="6149271" cy="223198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8EDE634-00D1-49DC-8468-7688619D1CDC}"/>
              </a:ext>
            </a:extLst>
          </p:cNvPr>
          <p:cNvGrpSpPr/>
          <p:nvPr/>
        </p:nvGrpSpPr>
        <p:grpSpPr>
          <a:xfrm>
            <a:off x="2826075" y="4332496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5600D168-C4C5-4339-891D-6ABE0252EBDF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4316F53-AFB2-4A1A-B9B2-6DCC55AD2BC5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8DBA830-7BDF-476C-B825-07266A278362}"/>
              </a:ext>
            </a:extLst>
          </p:cNvPr>
          <p:cNvGrpSpPr/>
          <p:nvPr/>
        </p:nvGrpSpPr>
        <p:grpSpPr>
          <a:xfrm>
            <a:off x="4586237" y="5002421"/>
            <a:ext cx="1005959" cy="1005959"/>
            <a:chOff x="4052047" y="7241570"/>
            <a:chExt cx="1005959" cy="1005959"/>
          </a:xfrm>
        </p:grpSpPr>
        <p:sp>
          <p:nvSpPr>
            <p:cNvPr id="21" name="5-Point Star 28">
              <a:extLst>
                <a:ext uri="{FF2B5EF4-FFF2-40B4-BE49-F238E27FC236}">
                  <a16:creationId xmlns="" xmlns:a16="http://schemas.microsoft.com/office/drawing/2014/main" id="{FD5FBD1D-3A1E-4E3B-8A6C-57C97D06FCFE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317A155-15E0-4BC3-A447-B15AB9C368D2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E7A21DD-6DB0-46DC-ADF4-F08A7C23F4A0}"/>
              </a:ext>
            </a:extLst>
          </p:cNvPr>
          <p:cNvGrpSpPr/>
          <p:nvPr/>
        </p:nvGrpSpPr>
        <p:grpSpPr>
          <a:xfrm>
            <a:off x="7507464" y="4410459"/>
            <a:ext cx="722835" cy="755703"/>
            <a:chOff x="3275674" y="7286973"/>
            <a:chExt cx="722835" cy="755703"/>
          </a:xfrm>
        </p:grpSpPr>
        <p:sp>
          <p:nvSpPr>
            <p:cNvPr id="24" name="Rounded Rectangle 30">
              <a:extLst>
                <a:ext uri="{FF2B5EF4-FFF2-40B4-BE49-F238E27FC236}">
                  <a16:creationId xmlns="" xmlns:a16="http://schemas.microsoft.com/office/drawing/2014/main" id="{1BB417CB-E5EB-4BA3-ADAD-F0A085359003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637E0DD8-496C-40C2-86A4-5A08D85ADF12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C430F5F-3F42-4346-8E9A-1EE28DF9588A}"/>
              </a:ext>
            </a:extLst>
          </p:cNvPr>
          <p:cNvGrpSpPr/>
          <p:nvPr/>
        </p:nvGrpSpPr>
        <p:grpSpPr>
          <a:xfrm>
            <a:off x="9065650" y="4959543"/>
            <a:ext cx="956713" cy="941263"/>
            <a:chOff x="3095334" y="7010400"/>
            <a:chExt cx="956713" cy="941263"/>
          </a:xfrm>
        </p:grpSpPr>
        <p:sp>
          <p:nvSpPr>
            <p:cNvPr id="27" name="Triangle 32">
              <a:extLst>
                <a:ext uri="{FF2B5EF4-FFF2-40B4-BE49-F238E27FC236}">
                  <a16:creationId xmlns="" xmlns:a16="http://schemas.microsoft.com/office/drawing/2014/main" id="{9CE14654-0886-413C-BB2F-EEE4A9CEAF65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374F6258-4BFA-474F-8722-F3F8B4A96F26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19454BF-3DB1-4EBC-91A0-82B4BC201600}"/>
              </a:ext>
            </a:extLst>
          </p:cNvPr>
          <p:cNvGrpSpPr/>
          <p:nvPr/>
        </p:nvGrpSpPr>
        <p:grpSpPr>
          <a:xfrm>
            <a:off x="10560125" y="4160203"/>
            <a:ext cx="1005959" cy="1005959"/>
            <a:chOff x="4052047" y="7241570"/>
            <a:chExt cx="1005959" cy="1005959"/>
          </a:xfrm>
        </p:grpSpPr>
        <p:sp>
          <p:nvSpPr>
            <p:cNvPr id="30" name="5-Point Star 44">
              <a:extLst>
                <a:ext uri="{FF2B5EF4-FFF2-40B4-BE49-F238E27FC236}">
                  <a16:creationId xmlns="" xmlns:a16="http://schemas.microsoft.com/office/drawing/2014/main" id="{8F5B310E-F392-42ED-99F8-720C4762E9E3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5A56F071-E03D-498B-BFD0-A4906D1BB19D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0AB1078-CD6E-4AA7-B845-E87A2272A780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74623957-134D-4C4A-9649-BA6DDE4F1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86B165E-147E-479E-B12C-954C704C7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F8D044B-0E1A-415B-BECF-36BD96E163BC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26F7378-3192-4FCD-8772-5B1677BC3CFA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EC44904-65CE-4CD2-825E-EFE164570A3B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EA88942-32A2-4B51-B35C-FED48226D9A4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C8F5AF7-DC41-410C-9E8D-6BD532767E21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7142542-6283-473B-8C6B-0603C8A897A4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8B76B6F-3B51-4647-B6BC-36CE4B5A9069}"/>
              </a:ext>
            </a:extLst>
          </p:cNvPr>
          <p:cNvGrpSpPr/>
          <p:nvPr/>
        </p:nvGrpSpPr>
        <p:grpSpPr>
          <a:xfrm>
            <a:off x="1395349" y="347131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54B02911-BDD2-4DCB-9C1F-7914537A489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9340D83-E0D1-4718-AFE6-13724B1AEB6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C4677E-453F-452A-A593-D66DAA7B85E0}"/>
              </a:ext>
            </a:extLst>
          </p:cNvPr>
          <p:cNvSpPr txBox="1"/>
          <p:nvPr/>
        </p:nvSpPr>
        <p:spPr>
          <a:xfrm>
            <a:off x="2119952" y="593343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tổ cho gấu :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BA3B4F9A-B4FA-4CDE-9C3C-BDC1EF34C7AD}"/>
              </a:ext>
            </a:extLst>
          </p:cNvPr>
          <p:cNvSpPr/>
          <p:nvPr/>
        </p:nvSpPr>
        <p:spPr>
          <a:xfrm>
            <a:off x="6481375" y="2127381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F01F5D5B-1F9E-411C-A7C7-A9E0B8C914D8}"/>
              </a:ext>
            </a:extLst>
          </p:cNvPr>
          <p:cNvSpPr/>
          <p:nvPr/>
        </p:nvSpPr>
        <p:spPr>
          <a:xfrm>
            <a:off x="5602839" y="2773712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="" xmlns:a16="http://schemas.microsoft.com/office/drawing/2014/main" id="{E5321C24-616A-4AFF-ABAF-1806A1853828}"/>
              </a:ext>
            </a:extLst>
          </p:cNvPr>
          <p:cNvSpPr/>
          <p:nvPr/>
        </p:nvSpPr>
        <p:spPr>
          <a:xfrm>
            <a:off x="2877568" y="3471188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2AF59A-7143-41F0-B921-1F4AE925952D}"/>
              </a:ext>
            </a:extLst>
          </p:cNvPr>
          <p:cNvGrpSpPr/>
          <p:nvPr/>
        </p:nvGrpSpPr>
        <p:grpSpPr>
          <a:xfrm>
            <a:off x="690229" y="674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DC45CE8-73F5-49F7-9915-7DAE124EE68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0F09143-AAD6-4304-B940-BFA224B163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846A06-6F66-4AC4-B96B-DE3E886E8746}"/>
              </a:ext>
            </a:extLst>
          </p:cNvPr>
          <p:cNvSpPr txBox="1"/>
          <p:nvPr/>
        </p:nvSpPr>
        <p:spPr>
          <a:xfrm>
            <a:off x="1350422" y="914951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 ; &lt; ; =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FA21AD-47C3-4C77-99D4-234FBFB4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72" y="5341765"/>
            <a:ext cx="1297385" cy="11635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644235B-4A08-4F53-808F-C22E73E3C6CC}"/>
              </a:ext>
            </a:extLst>
          </p:cNvPr>
          <p:cNvGrpSpPr/>
          <p:nvPr/>
        </p:nvGrpSpPr>
        <p:grpSpPr>
          <a:xfrm>
            <a:off x="771683" y="1556421"/>
            <a:ext cx="5900624" cy="2964914"/>
            <a:chOff x="779145" y="1840950"/>
            <a:chExt cx="5900624" cy="296491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7C58970-C1F5-413C-87A3-136EC3640A8A}"/>
                </a:ext>
              </a:extLst>
            </p:cNvPr>
            <p:cNvSpPr/>
            <p:nvPr/>
          </p:nvSpPr>
          <p:spPr>
            <a:xfrm>
              <a:off x="779145" y="1840950"/>
              <a:ext cx="5900624" cy="296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="" xmlns:a16="http://schemas.microsoft.com/office/drawing/2014/main" id="{5D1096E5-242A-4549-BCBA-C4ADEC0822BC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="" xmlns:a16="http://schemas.microsoft.com/office/drawing/2014/main" id="{DCDDD564-C1ED-4072-815B-BCB72B7D51A3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3C4D8D4-11A3-4EEB-8D03-FF1E90EE30D9}"/>
              </a:ext>
            </a:extLst>
          </p:cNvPr>
          <p:cNvGrpSpPr/>
          <p:nvPr/>
        </p:nvGrpSpPr>
        <p:grpSpPr>
          <a:xfrm>
            <a:off x="5604448" y="1556094"/>
            <a:ext cx="5647765" cy="2964914"/>
            <a:chOff x="5611905" y="1930269"/>
            <a:chExt cx="5647765" cy="296491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B446F33-55FC-42C6-B43F-47D9F74C1D21}"/>
                </a:ext>
              </a:extLst>
            </p:cNvPr>
            <p:cNvSpPr/>
            <p:nvPr/>
          </p:nvSpPr>
          <p:spPr>
            <a:xfrm>
              <a:off x="5611905" y="1930269"/>
              <a:ext cx="5647765" cy="296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 3             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 + 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="" xmlns:a16="http://schemas.microsoft.com/office/drawing/2014/main" id="{AFB48111-B861-4B90-8F23-F854AAF74157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="" xmlns:a16="http://schemas.microsoft.com/office/drawing/2014/main" id="{97A46FD5-F357-4F06-AED1-5B01B8856E9F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09929C-4409-421F-8EC2-B1FB6FBDA5A6}"/>
              </a:ext>
            </a:extLst>
          </p:cNvPr>
          <p:cNvSpPr/>
          <p:nvPr/>
        </p:nvSpPr>
        <p:spPr>
          <a:xfrm>
            <a:off x="1867462" y="274378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9CDBC27-0004-48A8-8CC6-82D0C2E5CC2A}"/>
              </a:ext>
            </a:extLst>
          </p:cNvPr>
          <p:cNvSpPr/>
          <p:nvPr/>
        </p:nvSpPr>
        <p:spPr>
          <a:xfrm>
            <a:off x="1894027" y="417398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="" xmlns:a16="http://schemas.microsoft.com/office/drawing/2014/main" id="{D041B9BF-77B0-4DC7-9DAC-6DAED0FD486E}"/>
              </a:ext>
            </a:extLst>
          </p:cNvPr>
          <p:cNvSpPr/>
          <p:nvPr/>
        </p:nvSpPr>
        <p:spPr>
          <a:xfrm>
            <a:off x="3149809" y="2050108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="" xmlns:a16="http://schemas.microsoft.com/office/drawing/2014/main" id="{3788328B-D4C2-4188-8CED-42960F475069}"/>
              </a:ext>
            </a:extLst>
          </p:cNvPr>
          <p:cNvSpPr/>
          <p:nvPr/>
        </p:nvSpPr>
        <p:spPr>
          <a:xfrm>
            <a:off x="3158360" y="347104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4E7D32D-E88A-43E4-BCC6-5566BECA175A}"/>
              </a:ext>
            </a:extLst>
          </p:cNvPr>
          <p:cNvSpPr/>
          <p:nvPr/>
        </p:nvSpPr>
        <p:spPr>
          <a:xfrm>
            <a:off x="6452085" y="275479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6A237E0-EB5F-4F1A-A67B-1CB14B2CEFEB}"/>
              </a:ext>
            </a:extLst>
          </p:cNvPr>
          <p:cNvSpPr/>
          <p:nvPr/>
        </p:nvSpPr>
        <p:spPr>
          <a:xfrm>
            <a:off x="9653963" y="270705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="" xmlns:a16="http://schemas.microsoft.com/office/drawing/2014/main" id="{CEC1EDC0-3491-4603-88A7-049C85037F86}"/>
              </a:ext>
            </a:extLst>
          </p:cNvPr>
          <p:cNvSpPr/>
          <p:nvPr/>
        </p:nvSpPr>
        <p:spPr>
          <a:xfrm>
            <a:off x="8165520" y="206042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B963CA-DDB2-4676-91A6-92F5A62DE19B}"/>
              </a:ext>
            </a:extLst>
          </p:cNvPr>
          <p:cNvSpPr/>
          <p:nvPr/>
        </p:nvSpPr>
        <p:spPr>
          <a:xfrm>
            <a:off x="6452080" y="4164541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7749D67-332F-4FBD-95EA-FA0F92FB8062}"/>
              </a:ext>
            </a:extLst>
          </p:cNvPr>
          <p:cNvSpPr/>
          <p:nvPr/>
        </p:nvSpPr>
        <p:spPr>
          <a:xfrm>
            <a:off x="9653963" y="411679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ounded Rectangle 29">
            <a:extLst>
              <a:ext uri="{FF2B5EF4-FFF2-40B4-BE49-F238E27FC236}">
                <a16:creationId xmlns="" xmlns:a16="http://schemas.microsoft.com/office/drawing/2014/main" id="{0F42577F-3CDF-413F-AB57-75485726F6EA}"/>
              </a:ext>
            </a:extLst>
          </p:cNvPr>
          <p:cNvSpPr/>
          <p:nvPr/>
        </p:nvSpPr>
        <p:spPr>
          <a:xfrm>
            <a:off x="8199386" y="346917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872F721-5FA8-4664-8A80-E8F214381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2780" y="5557597"/>
            <a:ext cx="1539844" cy="10236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F068DB9-375F-4772-A331-1F45B1697013}"/>
              </a:ext>
            </a:extLst>
          </p:cNvPr>
          <p:cNvSpPr/>
          <p:nvPr/>
        </p:nvSpPr>
        <p:spPr>
          <a:xfrm>
            <a:off x="-601881" y="435145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A7274A5-A2C5-44CF-B90F-5184FBF708D1}"/>
              </a:ext>
            </a:extLst>
          </p:cNvPr>
          <p:cNvSpPr/>
          <p:nvPr/>
        </p:nvSpPr>
        <p:spPr>
          <a:xfrm>
            <a:off x="7618349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BCCE8ED-A732-4965-B4AB-95A34AEAA2A0}"/>
              </a:ext>
            </a:extLst>
          </p:cNvPr>
          <p:cNvSpPr/>
          <p:nvPr/>
        </p:nvSpPr>
        <p:spPr>
          <a:xfrm>
            <a:off x="8878558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D92D7E7-20B3-4F19-B8DD-6D51472194E8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42AD995-430D-4E47-A47D-CB6A6439BFB8}"/>
              </a:ext>
            </a:extLst>
          </p:cNvPr>
          <p:cNvGrpSpPr/>
          <p:nvPr/>
        </p:nvGrpSpPr>
        <p:grpSpPr>
          <a:xfrm>
            <a:off x="761050" y="5444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584DD16-36C4-4AA4-AA4C-7806008DBBC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540E89E-5566-4CF0-AC57-2CEF77CED8D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9DDBBF-0876-4DD6-A12E-71B49091A119}"/>
              </a:ext>
            </a:extLst>
          </p:cNvPr>
          <p:cNvSpPr txBox="1"/>
          <p:nvPr/>
        </p:nvSpPr>
        <p:spPr>
          <a:xfrm>
            <a:off x="1421249" y="785361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 ca-bin thứ nhất có 7 người, trong ca-bin thứ hai có 8 người. Hỏi trong hai ca-bin có tất cả bao nhiêu người?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E43D0C-BE05-494D-81F2-179CB57F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4" y="1758137"/>
            <a:ext cx="9281100" cy="46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4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50999" y="3174274"/>
            <a:ext cx="753869" cy="1183099"/>
          </a:xfrm>
          <a:prstGeom prst="rect">
            <a:avLst/>
          </a:prstGeom>
        </p:spPr>
      </p:pic>
      <p:pic>
        <p:nvPicPr>
          <p:cNvPr id="3" name="Picture 2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65877" y="2735175"/>
            <a:ext cx="753869" cy="1183099"/>
          </a:xfrm>
          <a:prstGeom prst="rect">
            <a:avLst/>
          </a:prstGeom>
        </p:spPr>
      </p:pic>
      <p:pic>
        <p:nvPicPr>
          <p:cNvPr id="4" name="Picture 3">
            <a:hlinkClick r:id="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882995" y="3174303"/>
            <a:ext cx="712387" cy="111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85" y="1033977"/>
            <a:ext cx="2963744" cy="2832074"/>
          </a:xfrm>
          <a:prstGeom prst="rect">
            <a:avLst/>
          </a:prstGeom>
        </p:spPr>
      </p:pic>
      <p:sp>
        <p:nvSpPr>
          <p:cNvPr id="6" name="4"/>
          <p:cNvSpPr/>
          <p:nvPr/>
        </p:nvSpPr>
        <p:spPr>
          <a:xfrm>
            <a:off x="5995872" y="4060600"/>
            <a:ext cx="843880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3"/>
          <p:cNvSpPr/>
          <p:nvPr/>
        </p:nvSpPr>
        <p:spPr>
          <a:xfrm>
            <a:off x="5995872" y="4072103"/>
            <a:ext cx="843880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5983420" y="4072103"/>
            <a:ext cx="843880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5970969" y="4083606"/>
            <a:ext cx="843880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11123" y="2681577"/>
            <a:ext cx="754747" cy="1184477"/>
          </a:xfrm>
          <a:prstGeom prst="rect">
            <a:avLst/>
          </a:prstGeom>
        </p:spPr>
      </p:pic>
      <p:pic>
        <p:nvPicPr>
          <p:cNvPr id="11" name="bensound-bud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65413" y="-876300"/>
            <a:ext cx="611112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61116" y="1472922"/>
            <a:ext cx="58207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30288" y="1881555"/>
            <a:ext cx="2362036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0410" y="1055077"/>
            <a:ext cx="2865028" cy="3182668"/>
          </a:xfrm>
          <a:prstGeom prst="rect">
            <a:avLst/>
          </a:prstGeom>
        </p:spPr>
      </p:pic>
      <p:sp>
        <p:nvSpPr>
          <p:cNvPr id="4" name="Hexagon 3">
            <a:hlinkClick r:id=""/>
          </p:cNvPr>
          <p:cNvSpPr/>
          <p:nvPr/>
        </p:nvSpPr>
        <p:spPr>
          <a:xfrm>
            <a:off x="10943604" y="5656809"/>
            <a:ext cx="1126917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Quay</a:t>
            </a:r>
            <a:endParaRPr lang="en-US" sz="2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001900" y="-1025098"/>
            <a:ext cx="611112" cy="6096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1389476" y="25568"/>
            <a:ext cx="9224851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064814" y="58176"/>
            <a:ext cx="3458361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"/>
          <p:cNvSpPr/>
          <p:nvPr/>
        </p:nvSpPr>
        <p:spPr>
          <a:xfrm>
            <a:off x="861650" y="4030933"/>
            <a:ext cx="444771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6470734" y="4030933"/>
            <a:ext cx="461336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858134" y="5026355"/>
            <a:ext cx="4430707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"/>
          <p:cNvSpPr/>
          <p:nvPr/>
        </p:nvSpPr>
        <p:spPr>
          <a:xfrm>
            <a:off x="6539118" y="5026357"/>
            <a:ext cx="4544978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1248" y="873163"/>
            <a:ext cx="5346166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 =</a:t>
            </a:r>
            <a:endParaRPr lang="en-US" sz="44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30288" y="1881555"/>
            <a:ext cx="2362036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0410" y="1055077"/>
            <a:ext cx="2865028" cy="3182668"/>
          </a:xfrm>
          <a:prstGeom prst="rect">
            <a:avLst/>
          </a:prstGeom>
        </p:spPr>
      </p:pic>
      <p:pic>
        <p:nvPicPr>
          <p:cNvPr id="4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01900" y="-1025098"/>
            <a:ext cx="611112" cy="6096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389476" y="25568"/>
            <a:ext cx="9224851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064814" y="58176"/>
            <a:ext cx="3458361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852104" y="5026354"/>
            <a:ext cx="444771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6470734" y="4030933"/>
            <a:ext cx="461336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11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873380" y="4047494"/>
            <a:ext cx="4430707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6539118" y="5026357"/>
            <a:ext cx="4544978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1248" y="873163"/>
            <a:ext cx="5346166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= </a:t>
            </a:r>
            <a:endParaRPr lang="en-US" sz="44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hlinkClick r:id=""/>
          </p:cNvPr>
          <p:cNvSpPr/>
          <p:nvPr/>
        </p:nvSpPr>
        <p:spPr>
          <a:xfrm>
            <a:off x="10943604" y="5656809"/>
            <a:ext cx="1126917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Quay</a:t>
            </a:r>
          </a:p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30288" y="1881555"/>
            <a:ext cx="2362036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0410" y="1055077"/>
            <a:ext cx="2865028" cy="3182668"/>
          </a:xfrm>
          <a:prstGeom prst="rect">
            <a:avLst/>
          </a:prstGeom>
        </p:spPr>
      </p:pic>
      <p:pic>
        <p:nvPicPr>
          <p:cNvPr id="4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01900" y="-1025098"/>
            <a:ext cx="611112" cy="6096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389476" y="25568"/>
            <a:ext cx="9224851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064814" y="58176"/>
            <a:ext cx="3458361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6187777" y="3999975"/>
            <a:ext cx="4896319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515626" y="4004719"/>
            <a:ext cx="4773216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515626" y="5026355"/>
            <a:ext cx="477321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11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6187777" y="5026357"/>
            <a:ext cx="4896319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hlinkClick r:id=""/>
          </p:cNvPr>
          <p:cNvSpPr/>
          <p:nvPr/>
        </p:nvSpPr>
        <p:spPr>
          <a:xfrm>
            <a:off x="10943604" y="5656809"/>
            <a:ext cx="1126917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Quay</a:t>
            </a:r>
          </a:p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1248" y="873163"/>
            <a:ext cx="5346166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=</a:t>
            </a:r>
            <a:endParaRPr lang="en-US" sz="44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30288" y="1881555"/>
            <a:ext cx="2362036" cy="2356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0410" y="1055077"/>
            <a:ext cx="2865028" cy="3182668"/>
          </a:xfrm>
          <a:prstGeom prst="rect">
            <a:avLst/>
          </a:prstGeom>
        </p:spPr>
      </p:pic>
      <p:pic>
        <p:nvPicPr>
          <p:cNvPr id="4" name="bensound-energ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001900" y="-1025098"/>
            <a:ext cx="611112" cy="6096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389476" y="25568"/>
            <a:ext cx="9224851" cy="263629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064814" y="58176"/>
            <a:ext cx="3458361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6470732" y="5001749"/>
            <a:ext cx="456473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6470734" y="4030933"/>
            <a:ext cx="461336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858134" y="5026355"/>
            <a:ext cx="4430707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852106" y="4020531"/>
            <a:ext cx="4436737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hlinkClick r:id=""/>
          </p:cNvPr>
          <p:cNvSpPr/>
          <p:nvPr/>
        </p:nvSpPr>
        <p:spPr>
          <a:xfrm>
            <a:off x="10943604" y="5656809"/>
            <a:ext cx="1126917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Quay</a:t>
            </a:r>
          </a:p>
          <a:p>
            <a:pPr algn="ctr"/>
            <a:r>
              <a:rPr lang="en-US" sz="2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1248" y="873163"/>
            <a:ext cx="5346166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</a:t>
            </a:r>
            <a:r>
              <a:rPr lang="en-US" sz="44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44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3013922"/>
            <a:ext cx="8813492" cy="904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8: 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BẢNG CỘNG QUA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8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614156" y="1183995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02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047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266</Words>
  <Application>Microsoft Office PowerPoint</Application>
  <PresentationFormat>Custom</PresentationFormat>
  <Paragraphs>114</Paragraphs>
  <Slides>15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1_Office Theme</vt:lpstr>
      <vt:lpstr>Office Theme</vt:lpstr>
      <vt:lpstr>3_Office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11</cp:revision>
  <dcterms:created xsi:type="dcterms:W3CDTF">2021-08-07T02:52:33Z</dcterms:created>
  <dcterms:modified xsi:type="dcterms:W3CDTF">2022-10-04T03:12:48Z</dcterms:modified>
</cp:coreProperties>
</file>